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20C"/>
    <a:srgbClr val="FFFFFF"/>
    <a:srgbClr val="EB94C2"/>
    <a:srgbClr val="4892FF"/>
    <a:srgbClr val="DB181F"/>
    <a:srgbClr val="000000"/>
    <a:srgbClr val="00CCFF"/>
    <a:srgbClr val="CCFF66"/>
    <a:srgbClr val="333333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16" autoAdjust="0"/>
    <p:restoredTop sz="94660"/>
  </p:normalViewPr>
  <p:slideViewPr>
    <p:cSldViewPr snapToGrid="0">
      <p:cViewPr>
        <p:scale>
          <a:sx n="150" d="100"/>
          <a:sy n="150" d="100"/>
        </p:scale>
        <p:origin x="168" y="1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1BC7E4-A91B-75EB-30F3-E37CFAFBD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D1B4D4-E5CC-8B34-0AAE-4D25E522D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5502A9-D6EE-09F6-4C1A-05F54D0B9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5A3C-AA3A-47C7-9358-835B46A3A6A6}" type="datetimeFigureOut">
              <a:rPr lang="zh-CN" altLang="en-US" smtClean="0"/>
              <a:t>2025/5/1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72B1CC-04EE-FB90-5C31-F7D3155C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007AED-55AD-0E67-1268-41403C103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A8089-5BAF-40FC-91E8-594606E06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58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2EF7B-1735-DFEC-6553-804FD331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6971F5-1032-7A07-9B52-8E14F88F9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8E4B23-C8D4-73D2-7711-AA11D483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5A3C-AA3A-47C7-9358-835B46A3A6A6}" type="datetimeFigureOut">
              <a:rPr lang="zh-CN" altLang="en-US" smtClean="0"/>
              <a:t>2025/5/1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487B83-5B4F-6B97-AEA0-58E9BFB6B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3B0610-43AA-172E-955A-CA0AAB32D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A8089-5BAF-40FC-91E8-594606E06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649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8196CFE-4D08-05B2-130C-CE8B3462C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CC51EC-B03A-B580-DCB0-6896C9A0E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46E857-310B-7F05-9427-1F3AF638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5A3C-AA3A-47C7-9358-835B46A3A6A6}" type="datetimeFigureOut">
              <a:rPr lang="zh-CN" altLang="en-US" smtClean="0"/>
              <a:t>2025/5/1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397412-57CA-F334-25DF-2FB183302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894E08-DA0A-6657-CCE7-281A8EBC1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A8089-5BAF-40FC-91E8-594606E06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34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47A13-8426-1A78-8A5A-19760F19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BC0846-9CE1-2C6E-B2DA-338D33A41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C5BDA0-5DEE-BEB5-BD13-B3D433CED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5A3C-AA3A-47C7-9358-835B46A3A6A6}" type="datetimeFigureOut">
              <a:rPr lang="zh-CN" altLang="en-US" smtClean="0"/>
              <a:t>2025/5/1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155AD5-3D7D-750F-8EDB-6763DE52E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104B84-12F5-571F-6EDF-4C132BA5D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A8089-5BAF-40FC-91E8-594606E06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43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5F543-2E92-B3C3-812D-5C2DF3E95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DEF0F-4FF9-8609-C18F-AD90A6B63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4D192D-DCAE-4461-4F19-C0FCFBE8A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5A3C-AA3A-47C7-9358-835B46A3A6A6}" type="datetimeFigureOut">
              <a:rPr lang="zh-CN" altLang="en-US" smtClean="0"/>
              <a:t>2025/5/1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89725B-F861-353F-1F56-635A7C232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0B321B-0DEE-12C4-3701-6CCF4F1C1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A8089-5BAF-40FC-91E8-594606E06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237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48123-DD39-598A-AFD9-D89AB187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A40FAB-DC7E-0128-DE0E-FDEC6726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DE7A79-6C2E-AF13-BC43-0AD1A2578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D80C0B-90D5-A3DB-9127-2BE1394F5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5A3C-AA3A-47C7-9358-835B46A3A6A6}" type="datetimeFigureOut">
              <a:rPr lang="zh-CN" altLang="en-US" smtClean="0"/>
              <a:t>2025/5/1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0ADCEC-D4B5-3BBB-A9F4-69E9FCCFA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7AF1AE-0BD9-FC55-5A2C-E94678097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A8089-5BAF-40FC-91E8-594606E06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652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2C976-8AEA-F201-324C-72888D05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AB3050-19AE-F5FC-99AE-8C342988A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1C4B2E-007C-7F8B-8C82-495D2CF3C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AFE96A-81BC-6ACD-E6D3-2DC1BC821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6D9A4E-DEAC-23F3-3CA4-EF53DEB252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0711DDA-B6CA-D78C-284B-0B6020126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5A3C-AA3A-47C7-9358-835B46A3A6A6}" type="datetimeFigureOut">
              <a:rPr lang="zh-CN" altLang="en-US" smtClean="0"/>
              <a:t>2025/5/1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4ED9AA6-A6A2-7F68-A130-04E29471A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89F192-8262-7E7C-5421-4C850BEEC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A8089-5BAF-40FC-91E8-594606E06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109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24953-876B-91A6-186A-5F4DCDF31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38B7372-6A2D-35F4-82FC-5A05604BF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5A3C-AA3A-47C7-9358-835B46A3A6A6}" type="datetimeFigureOut">
              <a:rPr lang="zh-CN" altLang="en-US" smtClean="0"/>
              <a:t>2025/5/1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4B5B23-BAAC-D1A0-6D3E-1FE0CC43C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819A3E-74E2-FE8A-9732-1C934DC4C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A8089-5BAF-40FC-91E8-594606E06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97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41E5A8-FBF5-679E-26CB-2CF1A4624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5A3C-AA3A-47C7-9358-835B46A3A6A6}" type="datetimeFigureOut">
              <a:rPr lang="zh-CN" altLang="en-US" smtClean="0"/>
              <a:t>2025/5/1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CDBFAC-D4BE-A849-99EB-9F507DF29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4AD7AB-2FC7-45FE-94BD-9A0DF193B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A8089-5BAF-40FC-91E8-594606E06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001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DB4E5-0E8C-B62C-E9BA-281F96999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E7B21-FC54-0A39-2F96-76EF2F295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52C3A0-206E-2837-4E86-48422173D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951D4D-7DA0-A881-2BA4-34CC23FA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5A3C-AA3A-47C7-9358-835B46A3A6A6}" type="datetimeFigureOut">
              <a:rPr lang="zh-CN" altLang="en-US" smtClean="0"/>
              <a:t>2025/5/1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149BAB-9F23-31CA-1162-0D1B4FAE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2A8337-98D3-6C3F-96C0-A2724F310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A8089-5BAF-40FC-91E8-594606E06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952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8B896B-D99B-471D-C54D-8EAF3A2E6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737532A-A30D-9114-41CC-621CCF908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D893B5-77CA-9A2C-F165-C3BF92F2F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EBDF65-67C4-CDCA-D40F-28E1BBCE2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5A3C-AA3A-47C7-9358-835B46A3A6A6}" type="datetimeFigureOut">
              <a:rPr lang="zh-CN" altLang="en-US" smtClean="0"/>
              <a:t>2025/5/1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E8B3A3-0FD2-81D6-09FA-3857B4E1D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6E5992-C7F6-6C41-3BCF-3DE453B21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A8089-5BAF-40FC-91E8-594606E06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002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6B0DBB3-10C3-DD34-F1DF-D779CA90A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DD2888-C4EB-7F62-A07E-03C7C576F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07811E-A93A-7B21-293B-BEFB73BCF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A5A3C-AA3A-47C7-9358-835B46A3A6A6}" type="datetimeFigureOut">
              <a:rPr lang="zh-CN" altLang="en-US" smtClean="0"/>
              <a:t>2025/5/1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162EE6-843F-D77C-1835-C92B846B3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D4F13F-7C8E-4318-3E36-3D2BB1337B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A8089-5BAF-40FC-91E8-594606E06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1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C16839B1-4C02-84DD-844E-8D2C4D7F3540}"/>
              </a:ext>
            </a:extLst>
          </p:cNvPr>
          <p:cNvGrpSpPr>
            <a:grpSpLocks noChangeAspect="1"/>
          </p:cNvGrpSpPr>
          <p:nvPr/>
        </p:nvGrpSpPr>
        <p:grpSpPr>
          <a:xfrm>
            <a:off x="2799263" y="132265"/>
            <a:ext cx="6593474" cy="6593470"/>
            <a:chOff x="4295999" y="1628999"/>
            <a:chExt cx="3600002" cy="3600000"/>
          </a:xfrm>
        </p:grpSpPr>
        <p:sp>
          <p:nvSpPr>
            <p:cNvPr id="11" name="不完整圆 10">
              <a:extLst>
                <a:ext uri="{FF2B5EF4-FFF2-40B4-BE49-F238E27FC236}">
                  <a16:creationId xmlns:a16="http://schemas.microsoft.com/office/drawing/2014/main" id="{2D315C29-ADBF-4754-6064-568C050ABF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5999" y="1628999"/>
              <a:ext cx="3600000" cy="3600000"/>
            </a:xfrm>
            <a:prstGeom prst="pie">
              <a:avLst>
                <a:gd name="adj1" fmla="val 9479703"/>
                <a:gd name="adj2" fmla="val 15732264"/>
              </a:avLst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不完整圆 12">
              <a:extLst>
                <a:ext uri="{FF2B5EF4-FFF2-40B4-BE49-F238E27FC236}">
                  <a16:creationId xmlns:a16="http://schemas.microsoft.com/office/drawing/2014/main" id="{8F2A7A8B-929C-422D-C550-C48555FBABEB}"/>
                </a:ext>
              </a:extLst>
            </p:cNvPr>
            <p:cNvSpPr>
              <a:spLocks noChangeAspect="1"/>
            </p:cNvSpPr>
            <p:nvPr/>
          </p:nvSpPr>
          <p:spPr>
            <a:xfrm rot="7197305">
              <a:off x="4295999" y="1628999"/>
              <a:ext cx="3600000" cy="3600000"/>
            </a:xfrm>
            <a:prstGeom prst="pie">
              <a:avLst>
                <a:gd name="adj1" fmla="val 9479703"/>
                <a:gd name="adj2" fmla="val 15732264"/>
              </a:avLst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不完整圆 13">
              <a:extLst>
                <a:ext uri="{FF2B5EF4-FFF2-40B4-BE49-F238E27FC236}">
                  <a16:creationId xmlns:a16="http://schemas.microsoft.com/office/drawing/2014/main" id="{35159D5B-2B59-31AF-6211-0E4509C56482}"/>
                </a:ext>
              </a:extLst>
            </p:cNvPr>
            <p:cNvSpPr>
              <a:spLocks noChangeAspect="1"/>
            </p:cNvSpPr>
            <p:nvPr/>
          </p:nvSpPr>
          <p:spPr>
            <a:xfrm rot="14403321">
              <a:off x="4296001" y="1628999"/>
              <a:ext cx="3600000" cy="3600000"/>
            </a:xfrm>
            <a:prstGeom prst="pie">
              <a:avLst>
                <a:gd name="adj1" fmla="val 9479703"/>
                <a:gd name="adj2" fmla="val 15732264"/>
              </a:avLst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21B6900-21F4-27D0-9BB5-957F4AA897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5999" y="2258999"/>
              <a:ext cx="2340000" cy="234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3908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立方体 3">
            <a:extLst>
              <a:ext uri="{FF2B5EF4-FFF2-40B4-BE49-F238E27FC236}">
                <a16:creationId xmlns:a16="http://schemas.microsoft.com/office/drawing/2014/main" id="{DE1AD6F5-CA6A-9F3D-6F9D-3545714EAC64}"/>
              </a:ext>
            </a:extLst>
          </p:cNvPr>
          <p:cNvSpPr>
            <a:spLocks noChangeAspect="1"/>
          </p:cNvSpPr>
          <p:nvPr/>
        </p:nvSpPr>
        <p:spPr>
          <a:xfrm>
            <a:off x="4570918" y="1903918"/>
            <a:ext cx="3050163" cy="3050163"/>
          </a:xfrm>
          <a:prstGeom prst="cube">
            <a:avLst/>
          </a:prstGeom>
          <a:solidFill>
            <a:srgbClr val="FFFFFF">
              <a:alpha val="35000"/>
            </a:srgbClr>
          </a:solidFill>
          <a:ln w="4445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立方体 4">
            <a:extLst>
              <a:ext uri="{FF2B5EF4-FFF2-40B4-BE49-F238E27FC236}">
                <a16:creationId xmlns:a16="http://schemas.microsoft.com/office/drawing/2014/main" id="{553AAACE-0C01-C339-F8D4-41C10E25EFED}"/>
              </a:ext>
            </a:extLst>
          </p:cNvPr>
          <p:cNvSpPr>
            <a:spLocks noChangeAspect="1"/>
          </p:cNvSpPr>
          <p:nvPr/>
        </p:nvSpPr>
        <p:spPr>
          <a:xfrm rot="10800000">
            <a:off x="4570918" y="1903918"/>
            <a:ext cx="3050163" cy="3050163"/>
          </a:xfrm>
          <a:prstGeom prst="cube">
            <a:avLst/>
          </a:prstGeom>
          <a:noFill/>
          <a:ln w="444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 hidden="1">
            <a:extLst>
              <a:ext uri="{FF2B5EF4-FFF2-40B4-BE49-F238E27FC236}">
                <a16:creationId xmlns:a16="http://schemas.microsoft.com/office/drawing/2014/main" id="{A39CF868-A3CB-FF6C-66E7-613437AEB037}"/>
              </a:ext>
            </a:extLst>
          </p:cNvPr>
          <p:cNvCxnSpPr>
            <a:cxnSpLocks/>
            <a:stCxn id="5" idx="4"/>
            <a:endCxn id="5" idx="5"/>
          </p:cNvCxnSpPr>
          <p:nvPr/>
        </p:nvCxnSpPr>
        <p:spPr>
          <a:xfrm flipH="1">
            <a:off x="4570918" y="3047729"/>
            <a:ext cx="762541" cy="7625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 hidden="1">
            <a:extLst>
              <a:ext uri="{FF2B5EF4-FFF2-40B4-BE49-F238E27FC236}">
                <a16:creationId xmlns:a16="http://schemas.microsoft.com/office/drawing/2014/main" id="{3F61A971-E975-963E-A481-BED75CB8D296}"/>
              </a:ext>
            </a:extLst>
          </p:cNvPr>
          <p:cNvCxnSpPr>
            <a:cxnSpLocks/>
            <a:stCxn id="4" idx="5"/>
            <a:endCxn id="5" idx="4"/>
          </p:cNvCxnSpPr>
          <p:nvPr/>
        </p:nvCxnSpPr>
        <p:spPr>
          <a:xfrm flipH="1">
            <a:off x="5333459" y="3047729"/>
            <a:ext cx="22876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 hidden="1">
            <a:extLst>
              <a:ext uri="{FF2B5EF4-FFF2-40B4-BE49-F238E27FC236}">
                <a16:creationId xmlns:a16="http://schemas.microsoft.com/office/drawing/2014/main" id="{5070B5B8-117D-B887-4C0C-C2C73DAF4C48}"/>
              </a:ext>
            </a:extLst>
          </p:cNvPr>
          <p:cNvCxnSpPr>
            <a:cxnSpLocks/>
            <a:stCxn id="4" idx="4"/>
            <a:endCxn id="4" idx="2"/>
          </p:cNvCxnSpPr>
          <p:nvPr/>
        </p:nvCxnSpPr>
        <p:spPr>
          <a:xfrm flipH="1">
            <a:off x="4570918" y="3810270"/>
            <a:ext cx="22876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 hidden="1">
            <a:extLst>
              <a:ext uri="{FF2B5EF4-FFF2-40B4-BE49-F238E27FC236}">
                <a16:creationId xmlns:a16="http://schemas.microsoft.com/office/drawing/2014/main" id="{C3766980-D657-8A04-289E-13CBA9777E8E}"/>
              </a:ext>
            </a:extLst>
          </p:cNvPr>
          <p:cNvCxnSpPr>
            <a:cxnSpLocks/>
            <a:stCxn id="5" idx="2"/>
            <a:endCxn id="4" idx="4"/>
          </p:cNvCxnSpPr>
          <p:nvPr/>
        </p:nvCxnSpPr>
        <p:spPr>
          <a:xfrm flipH="1">
            <a:off x="6858540" y="3047729"/>
            <a:ext cx="762541" cy="7625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 hidden="1">
            <a:extLst>
              <a:ext uri="{FF2B5EF4-FFF2-40B4-BE49-F238E27FC236}">
                <a16:creationId xmlns:a16="http://schemas.microsoft.com/office/drawing/2014/main" id="{324F6670-8F3F-0467-BBDA-3A58EF118A19}"/>
              </a:ext>
            </a:extLst>
          </p:cNvPr>
          <p:cNvCxnSpPr>
            <a:cxnSpLocks/>
          </p:cNvCxnSpPr>
          <p:nvPr/>
        </p:nvCxnSpPr>
        <p:spPr>
          <a:xfrm flipH="1">
            <a:off x="4952188" y="3428999"/>
            <a:ext cx="22876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 hidden="1">
            <a:extLst>
              <a:ext uri="{FF2B5EF4-FFF2-40B4-BE49-F238E27FC236}">
                <a16:creationId xmlns:a16="http://schemas.microsoft.com/office/drawing/2014/main" id="{9CEC1714-DA17-7599-7F09-BAF7471173BD}"/>
              </a:ext>
            </a:extLst>
          </p:cNvPr>
          <p:cNvCxnSpPr>
            <a:cxnSpLocks/>
          </p:cNvCxnSpPr>
          <p:nvPr/>
        </p:nvCxnSpPr>
        <p:spPr>
          <a:xfrm flipH="1">
            <a:off x="5714729" y="3047728"/>
            <a:ext cx="686341" cy="7625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BCFE740-14B3-229B-CFD1-348D3029A6BE}"/>
              </a:ext>
            </a:extLst>
          </p:cNvPr>
          <p:cNvCxnSpPr>
            <a:cxnSpLocks/>
          </p:cNvCxnSpPr>
          <p:nvPr/>
        </p:nvCxnSpPr>
        <p:spPr>
          <a:xfrm flipV="1">
            <a:off x="6057899" y="785707"/>
            <a:ext cx="0" cy="2643292"/>
          </a:xfrm>
          <a:prstGeom prst="straightConnector1">
            <a:avLst/>
          </a:prstGeom>
          <a:ln w="38100" cap="rnd">
            <a:solidFill>
              <a:srgbClr val="00CCFF"/>
            </a:solidFill>
            <a:round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A35E2C9-12EF-E675-1D6F-06D10D372DF2}"/>
              </a:ext>
            </a:extLst>
          </p:cNvPr>
          <p:cNvCxnSpPr>
            <a:cxnSpLocks/>
          </p:cNvCxnSpPr>
          <p:nvPr/>
        </p:nvCxnSpPr>
        <p:spPr>
          <a:xfrm>
            <a:off x="6057899" y="3428999"/>
            <a:ext cx="2642400" cy="0"/>
          </a:xfrm>
          <a:prstGeom prst="straightConnector1">
            <a:avLst/>
          </a:prstGeom>
          <a:ln w="38100" cap="rnd">
            <a:solidFill>
              <a:srgbClr val="00CCFF"/>
            </a:solidFill>
            <a:round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975263F-DCEE-C1F2-1BA2-0D2AF08B5425}"/>
              </a:ext>
            </a:extLst>
          </p:cNvPr>
          <p:cNvCxnSpPr>
            <a:cxnSpLocks/>
          </p:cNvCxnSpPr>
          <p:nvPr/>
        </p:nvCxnSpPr>
        <p:spPr>
          <a:xfrm rot="-2700000">
            <a:off x="5670927" y="2494768"/>
            <a:ext cx="2642400" cy="0"/>
          </a:xfrm>
          <a:prstGeom prst="straightConnector1">
            <a:avLst/>
          </a:prstGeom>
          <a:ln w="38100" cap="rnd">
            <a:solidFill>
              <a:srgbClr val="00CCFF"/>
            </a:solidFill>
            <a:round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F9CB3B40-99FD-1781-3272-9EF0DD664B7B}"/>
              </a:ext>
            </a:extLst>
          </p:cNvPr>
          <p:cNvSpPr txBox="1"/>
          <p:nvPr/>
        </p:nvSpPr>
        <p:spPr>
          <a:xfrm>
            <a:off x="7926357" y="1298928"/>
            <a:ext cx="407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>
                <a:solidFill>
                  <a:srgbClr val="00CCFF"/>
                </a:solidFill>
                <a:latin typeface="Minecraft" panose="00000500000000000000" pitchFamily="50" charset="0"/>
                <a:ea typeface="Cascadia Code" panose="020B0609020000020004" pitchFamily="49" charset="0"/>
                <a:cs typeface="Cascadia Code" panose="020B0609020000020004" pitchFamily="49" charset="0"/>
              </a:rPr>
              <a:t>x</a:t>
            </a:r>
            <a:endParaRPr lang="zh-CN" altLang="en-US" sz="2800" i="1">
              <a:solidFill>
                <a:srgbClr val="00CCFF"/>
              </a:solidFill>
              <a:latin typeface="Minecraft" panose="00000500000000000000" pitchFamily="50" charset="0"/>
              <a:cs typeface="Cascadia Code" panose="020B0609020000020004" pitchFamily="49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EE546CF-5684-B128-A250-7449A690359D}"/>
              </a:ext>
            </a:extLst>
          </p:cNvPr>
          <p:cNvSpPr txBox="1"/>
          <p:nvPr/>
        </p:nvSpPr>
        <p:spPr>
          <a:xfrm>
            <a:off x="5590283" y="524097"/>
            <a:ext cx="407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>
                <a:solidFill>
                  <a:srgbClr val="00CCFF"/>
                </a:solidFill>
                <a:latin typeface="Minecraft" panose="00000500000000000000" pitchFamily="50" charset="0"/>
                <a:ea typeface="Cascadia Code" panose="020B0609020000020004" pitchFamily="49" charset="0"/>
                <a:cs typeface="Cascadia Code" panose="020B0609020000020004" pitchFamily="49" charset="0"/>
              </a:rPr>
              <a:t>y</a:t>
            </a:r>
            <a:endParaRPr lang="zh-CN" altLang="en-US" sz="2800" i="1">
              <a:solidFill>
                <a:srgbClr val="00CCFF"/>
              </a:solidFill>
              <a:latin typeface="Minecraft" panose="00000500000000000000" pitchFamily="50" charset="0"/>
              <a:cs typeface="Cascadia Code" panose="020B0609020000020004" pitchFamily="49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189A191-24ED-0D9F-DC47-A684A847E2A6}"/>
              </a:ext>
            </a:extLst>
          </p:cNvPr>
          <p:cNvSpPr txBox="1"/>
          <p:nvPr/>
        </p:nvSpPr>
        <p:spPr>
          <a:xfrm>
            <a:off x="8663255" y="3308663"/>
            <a:ext cx="407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>
                <a:solidFill>
                  <a:srgbClr val="00CCFF"/>
                </a:solidFill>
                <a:latin typeface="Minecraft" panose="00000500000000000000" pitchFamily="50" charset="0"/>
                <a:ea typeface="Cascadia Code" panose="020B0609020000020004" pitchFamily="49" charset="0"/>
                <a:cs typeface="Cascadia Code" panose="020B0609020000020004" pitchFamily="49" charset="0"/>
              </a:rPr>
              <a:t>z</a:t>
            </a:r>
            <a:endParaRPr lang="zh-CN" altLang="en-US" sz="2800" i="1">
              <a:solidFill>
                <a:srgbClr val="00CCFF"/>
              </a:solidFill>
              <a:latin typeface="Minecraft" panose="00000500000000000000" pitchFamily="50" charset="0"/>
              <a:cs typeface="Cascadia Code" panose="020B0609020000020004" pitchFamily="49" charset="0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3990508-504A-DEE8-1437-52FF5091EB9B}"/>
              </a:ext>
            </a:extLst>
          </p:cNvPr>
          <p:cNvCxnSpPr>
            <a:cxnSpLocks/>
          </p:cNvCxnSpPr>
          <p:nvPr/>
        </p:nvCxnSpPr>
        <p:spPr>
          <a:xfrm rot="18900000">
            <a:off x="3840571" y="4320784"/>
            <a:ext cx="2642400" cy="0"/>
          </a:xfrm>
          <a:prstGeom prst="straightConnector1">
            <a:avLst/>
          </a:prstGeom>
          <a:ln w="38100" cap="rnd">
            <a:solidFill>
              <a:srgbClr val="00CCFF"/>
            </a:solidFill>
            <a:prstDash val="sysDash"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8C2CF4A-E243-DD73-82B4-57179943DED6}"/>
              </a:ext>
            </a:extLst>
          </p:cNvPr>
          <p:cNvCxnSpPr>
            <a:cxnSpLocks/>
          </p:cNvCxnSpPr>
          <p:nvPr/>
        </p:nvCxnSpPr>
        <p:spPr>
          <a:xfrm>
            <a:off x="3355367" y="3428998"/>
            <a:ext cx="2642400" cy="0"/>
          </a:xfrm>
          <a:prstGeom prst="straightConnector1">
            <a:avLst/>
          </a:prstGeom>
          <a:ln w="38100" cap="rnd">
            <a:solidFill>
              <a:srgbClr val="00CCFF"/>
            </a:solidFill>
            <a:prstDash val="sysDash"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5930B90D-5872-00D2-0354-5CBC6B325967}"/>
              </a:ext>
            </a:extLst>
          </p:cNvPr>
          <p:cNvCxnSpPr>
            <a:cxnSpLocks/>
          </p:cNvCxnSpPr>
          <p:nvPr/>
        </p:nvCxnSpPr>
        <p:spPr>
          <a:xfrm flipV="1">
            <a:off x="6057897" y="3428998"/>
            <a:ext cx="0" cy="2643292"/>
          </a:xfrm>
          <a:prstGeom prst="straightConnector1">
            <a:avLst/>
          </a:prstGeom>
          <a:ln w="38100" cap="rnd">
            <a:solidFill>
              <a:srgbClr val="00CCFF"/>
            </a:solidFill>
            <a:prstDash val="sysDash"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98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AB9E4A57-B69E-CEB0-47A1-1CA14ED88D2A}"/>
              </a:ext>
            </a:extLst>
          </p:cNvPr>
          <p:cNvSpPr/>
          <p:nvPr/>
        </p:nvSpPr>
        <p:spPr>
          <a:xfrm>
            <a:off x="1663701" y="2226469"/>
            <a:ext cx="7912106" cy="1771650"/>
          </a:xfrm>
          <a:prstGeom prst="parallelogram">
            <a:avLst>
              <a:gd name="adj" fmla="val 21774"/>
            </a:avLst>
          </a:prstGeom>
          <a:gradFill>
            <a:gsLst>
              <a:gs pos="5000">
                <a:srgbClr val="FFFFFF">
                  <a:alpha val="0"/>
                </a:srgbClr>
              </a:gs>
              <a:gs pos="32000">
                <a:srgbClr val="EDE20C"/>
              </a:gs>
              <a:gs pos="95000">
                <a:srgbClr val="FFFFFF">
                  <a:alpha val="0"/>
                </a:srgbClr>
              </a:gs>
            </a:gsLst>
            <a:lin ang="6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1A548B6D-AF3E-863C-78AE-38853E381A7A}"/>
              </a:ext>
            </a:extLst>
          </p:cNvPr>
          <p:cNvSpPr/>
          <p:nvPr/>
        </p:nvSpPr>
        <p:spPr>
          <a:xfrm>
            <a:off x="2705100" y="2381250"/>
            <a:ext cx="1250950" cy="1466850"/>
          </a:xfrm>
          <a:prstGeom prst="parallelogram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99936F0A-2C16-733B-579C-CD6494A47707}"/>
              </a:ext>
            </a:extLst>
          </p:cNvPr>
          <p:cNvSpPr/>
          <p:nvPr/>
        </p:nvSpPr>
        <p:spPr>
          <a:xfrm>
            <a:off x="3628233" y="2378869"/>
            <a:ext cx="1250950" cy="1466850"/>
          </a:xfrm>
          <a:prstGeom prst="parallelogram">
            <a:avLst/>
          </a:prstGeom>
          <a:solidFill>
            <a:srgbClr val="EDE2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25C15BC7-7104-21B6-B4B8-AD05B9D139F9}"/>
              </a:ext>
            </a:extLst>
          </p:cNvPr>
          <p:cNvSpPr/>
          <p:nvPr/>
        </p:nvSpPr>
        <p:spPr>
          <a:xfrm>
            <a:off x="7320765" y="2378869"/>
            <a:ext cx="1250950" cy="1466850"/>
          </a:xfrm>
          <a:prstGeom prst="parallelogram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4DCF865B-EAF7-436D-70FD-7DA157E69FDF}"/>
              </a:ext>
            </a:extLst>
          </p:cNvPr>
          <p:cNvSpPr/>
          <p:nvPr/>
        </p:nvSpPr>
        <p:spPr>
          <a:xfrm>
            <a:off x="6397632" y="2378869"/>
            <a:ext cx="1250950" cy="1466850"/>
          </a:xfrm>
          <a:prstGeom prst="parallelogram">
            <a:avLst/>
          </a:prstGeom>
          <a:solidFill>
            <a:srgbClr val="EB94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4FCF4895-636B-8AC5-6BD2-7D10B7D3FE64}"/>
              </a:ext>
            </a:extLst>
          </p:cNvPr>
          <p:cNvSpPr/>
          <p:nvPr/>
        </p:nvSpPr>
        <p:spPr>
          <a:xfrm>
            <a:off x="4551366" y="2378869"/>
            <a:ext cx="1250950" cy="1466850"/>
          </a:xfrm>
          <a:prstGeom prst="parallelogram">
            <a:avLst/>
          </a:prstGeom>
          <a:solidFill>
            <a:srgbClr val="DB18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6D4EB74C-FC3B-F624-2056-211113F4D2E0}"/>
              </a:ext>
            </a:extLst>
          </p:cNvPr>
          <p:cNvSpPr/>
          <p:nvPr/>
        </p:nvSpPr>
        <p:spPr>
          <a:xfrm>
            <a:off x="5474499" y="2378869"/>
            <a:ext cx="1250950" cy="1466850"/>
          </a:xfrm>
          <a:prstGeom prst="parallelogram">
            <a:avLst/>
          </a:prstGeom>
          <a:solidFill>
            <a:srgbClr val="489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591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C0C0C0"/>
      </a:dk1>
      <a:lt1>
        <a:sysClr val="window" lastClr="00000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</Words>
  <Application>Microsoft Office PowerPoint</Application>
  <PresentationFormat>宽屏</PresentationFormat>
  <Paragraphs>3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Arial</vt:lpstr>
      <vt:lpstr>Minecraft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Tony Yu</dc:creator>
  <cp:lastModifiedBy>Tony Yu</cp:lastModifiedBy>
  <cp:revision>10</cp:revision>
  <dcterms:created xsi:type="dcterms:W3CDTF">2025-04-27T13:25:35Z</dcterms:created>
  <dcterms:modified xsi:type="dcterms:W3CDTF">2025-05-01T15:36:45Z</dcterms:modified>
</cp:coreProperties>
</file>